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685" r:id="rId436"/>
    <p:sldId id="686" r:id="rId437"/>
    <p:sldId id="687" r:id="rId438"/>
    <p:sldId id="688" r:id="rId439"/>
    <p:sldId id="689" r:id="rId440"/>
    <p:sldId id="690" r:id="rId441"/>
    <p:sldId id="691" r:id="rId442"/>
    <p:sldId id="692" r:id="rId443"/>
    <p:sldId id="693" r:id="rId444"/>
    <p:sldId id="694" r:id="rId445"/>
    <p:sldId id="695" r:id="rId446"/>
    <p:sldId id="696" r:id="rId447"/>
    <p:sldId id="697" r:id="rId448"/>
    <p:sldId id="698" r:id="rId449"/>
    <p:sldId id="699" r:id="rId450"/>
    <p:sldId id="700" r:id="rId451"/>
    <p:sldId id="701" r:id="rId452"/>
    <p:sldId id="702" r:id="rId453"/>
    <p:sldId id="703" r:id="rId454"/>
    <p:sldId id="704" r:id="rId455"/>
    <p:sldId id="705" r:id="rId456"/>
    <p:sldId id="706" r:id="rId457"/>
    <p:sldId id="707" r:id="rId458"/>
    <p:sldId id="708" r:id="rId459"/>
    <p:sldId id="709" r:id="rId460"/>
    <p:sldId id="710" r:id="rId461"/>
    <p:sldId id="711" r:id="rId462"/>
    <p:sldId id="712" r:id="rId463"/>
    <p:sldId id="713" r:id="rId464"/>
    <p:sldId id="714" r:id="rId465"/>
    <p:sldId id="715" r:id="rId466"/>
    <p:sldId id="716" r:id="rId467"/>
    <p:sldId id="717" r:id="rId468"/>
    <p:sldId id="718" r:id="rId4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Relationship Id="rId435" Type="http://schemas.openxmlformats.org/officeDocument/2006/relationships/slide" Target="slides/slide429.xml"/><Relationship Id="rId436" Type="http://schemas.openxmlformats.org/officeDocument/2006/relationships/slide" Target="slides/slide430.xml"/><Relationship Id="rId437" Type="http://schemas.openxmlformats.org/officeDocument/2006/relationships/slide" Target="slides/slide431.xml"/><Relationship Id="rId438" Type="http://schemas.openxmlformats.org/officeDocument/2006/relationships/slide" Target="slides/slide432.xml"/><Relationship Id="rId439" Type="http://schemas.openxmlformats.org/officeDocument/2006/relationships/slide" Target="slides/slide433.xml"/><Relationship Id="rId440" Type="http://schemas.openxmlformats.org/officeDocument/2006/relationships/slide" Target="slides/slide434.xml"/><Relationship Id="rId441" Type="http://schemas.openxmlformats.org/officeDocument/2006/relationships/slide" Target="slides/slide435.xml"/><Relationship Id="rId442" Type="http://schemas.openxmlformats.org/officeDocument/2006/relationships/slide" Target="slides/slide436.xml"/><Relationship Id="rId443" Type="http://schemas.openxmlformats.org/officeDocument/2006/relationships/slide" Target="slides/slide437.xml"/><Relationship Id="rId444" Type="http://schemas.openxmlformats.org/officeDocument/2006/relationships/slide" Target="slides/slide438.xml"/><Relationship Id="rId445" Type="http://schemas.openxmlformats.org/officeDocument/2006/relationships/slide" Target="slides/slide439.xml"/><Relationship Id="rId446" Type="http://schemas.openxmlformats.org/officeDocument/2006/relationships/slide" Target="slides/slide440.xml"/><Relationship Id="rId447" Type="http://schemas.openxmlformats.org/officeDocument/2006/relationships/slide" Target="slides/slide441.xml"/><Relationship Id="rId448" Type="http://schemas.openxmlformats.org/officeDocument/2006/relationships/slide" Target="slides/slide442.xml"/><Relationship Id="rId449" Type="http://schemas.openxmlformats.org/officeDocument/2006/relationships/slide" Target="slides/slide443.xml"/><Relationship Id="rId450" Type="http://schemas.openxmlformats.org/officeDocument/2006/relationships/slide" Target="slides/slide444.xml"/><Relationship Id="rId451" Type="http://schemas.openxmlformats.org/officeDocument/2006/relationships/slide" Target="slides/slide445.xml"/><Relationship Id="rId452" Type="http://schemas.openxmlformats.org/officeDocument/2006/relationships/slide" Target="slides/slide446.xml"/><Relationship Id="rId453" Type="http://schemas.openxmlformats.org/officeDocument/2006/relationships/slide" Target="slides/slide447.xml"/><Relationship Id="rId454" Type="http://schemas.openxmlformats.org/officeDocument/2006/relationships/slide" Target="slides/slide448.xml"/><Relationship Id="rId455" Type="http://schemas.openxmlformats.org/officeDocument/2006/relationships/slide" Target="slides/slide449.xml"/><Relationship Id="rId456" Type="http://schemas.openxmlformats.org/officeDocument/2006/relationships/slide" Target="slides/slide450.xml"/><Relationship Id="rId457" Type="http://schemas.openxmlformats.org/officeDocument/2006/relationships/slide" Target="slides/slide451.xml"/><Relationship Id="rId458" Type="http://schemas.openxmlformats.org/officeDocument/2006/relationships/slide" Target="slides/slide452.xml"/><Relationship Id="rId459" Type="http://schemas.openxmlformats.org/officeDocument/2006/relationships/slide" Target="slides/slide453.xml"/><Relationship Id="rId460" Type="http://schemas.openxmlformats.org/officeDocument/2006/relationships/slide" Target="slides/slide454.xml"/><Relationship Id="rId461" Type="http://schemas.openxmlformats.org/officeDocument/2006/relationships/slide" Target="slides/slide455.xml"/><Relationship Id="rId462" Type="http://schemas.openxmlformats.org/officeDocument/2006/relationships/slide" Target="slides/slide456.xml"/><Relationship Id="rId463" Type="http://schemas.openxmlformats.org/officeDocument/2006/relationships/slide" Target="slides/slide457.xml"/><Relationship Id="rId464" Type="http://schemas.openxmlformats.org/officeDocument/2006/relationships/slide" Target="slides/slide458.xml"/><Relationship Id="rId465" Type="http://schemas.openxmlformats.org/officeDocument/2006/relationships/slide" Target="slides/slide459.xml"/><Relationship Id="rId466" Type="http://schemas.openxmlformats.org/officeDocument/2006/relationships/slide" Target="slides/slide460.xml"/><Relationship Id="rId467" Type="http://schemas.openxmlformats.org/officeDocument/2006/relationships/slide" Target="slides/slide461.xml"/><Relationship Id="rId468" Type="http://schemas.openxmlformats.org/officeDocument/2006/relationships/slide" Target="slides/slide462.xml"/><Relationship Id="rId469" Type="http://schemas.openxmlformats.org/officeDocument/2006/relationships/slide" Target="slides/slide46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0.png"/></Relationships>
</file>

<file path=ppt/slides/_rels/slide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1.png"/></Relationships>
</file>

<file path=ppt/slides/_rels/slide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2.png"/></Relationships>
</file>

<file path=ppt/slides/_rels/slide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3.png"/></Relationships>
</file>

<file path=ppt/slides/_rels/slide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4.png"/></Relationships>
</file>

<file path=ppt/slides/_rels/slide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5.png"/></Relationships>
</file>

<file path=ppt/slides/_rels/slide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6.png"/></Relationships>
</file>

<file path=ppt/slides/_rels/slide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7.png"/></Relationships>
</file>

<file path=ppt/slides/_rels/slide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8.png"/></Relationships>
</file>

<file path=ppt/slides/_rels/slide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0.png"/></Relationships>
</file>

<file path=ppt/slides/_rels/slide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1.png"/></Relationships>
</file>

<file path=ppt/slides/_rels/slide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2.png"/></Relationships>
</file>

<file path=ppt/slides/_rels/slide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3.png"/></Relationships>
</file>

<file path=ppt/slides/_rels/slide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4.png"/></Relationships>
</file>

<file path=ppt/slides/_rels/slide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5.png"/></Relationships>
</file>

<file path=ppt/slides/_rels/slide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6.png"/></Relationships>
</file>

<file path=ppt/slides/_rels/slide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7.png"/></Relationships>
</file>

<file path=ppt/slides/_rels/slide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8.png"/></Relationships>
</file>

<file path=ppt/slides/_rels/slide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0.png"/></Relationships>
</file>

<file path=ppt/slides/_rels/slide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1.png"/></Relationships>
</file>

<file path=ppt/slides/_rels/slide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2.png"/></Relationships>
</file>

<file path=ppt/slides/_rels/slide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3.png"/></Relationships>
</file>

<file path=ppt/slides/_rels/slide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4.png"/></Relationships>
</file>

<file path=ppt/slides/_rels/slide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5.png"/></Relationships>
</file>

<file path=ppt/slides/_rels/slide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6.png"/></Relationships>
</file>

<file path=ppt/slides/_rels/slide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7.png"/></Relationships>
</file>

<file path=ppt/slides/_rels/slide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8.png"/></Relationships>
</file>

<file path=ppt/slides/_rels/slide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0.png"/></Relationships>
</file>

<file path=ppt/slides/_rels/slide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1.png"/></Relationships>
</file>

<file path=ppt/slides/_rels/slide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2.png"/></Relationships>
</file>

<file path=ppt/slides/_rels/slide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9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0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0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0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0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0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0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0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0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0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0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1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1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1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1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1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1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1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1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1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1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2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2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2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2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2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2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2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2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2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2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3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3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3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3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3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3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3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3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3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3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4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4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4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4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4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4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4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4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4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4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5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5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5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5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5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5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5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5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5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5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6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6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6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6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6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6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6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6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6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6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7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7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7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7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7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7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7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7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7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7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8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8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8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8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8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8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8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8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8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8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9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9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9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9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9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9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9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9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9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19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0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1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1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1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1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1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1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1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1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1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1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2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2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2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2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2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2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2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2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2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2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3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3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3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3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3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3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3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3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3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3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4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4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4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4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4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4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4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4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4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4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5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5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5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5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5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5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5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5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5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5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6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6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6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6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6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6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6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6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6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6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7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7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7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7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7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7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7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7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7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7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8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8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8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8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8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8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8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8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8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8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9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9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9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9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9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9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9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9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9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29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0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0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0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0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0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0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0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0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0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0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1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1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1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1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1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1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1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1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1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1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2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2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2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2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2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2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2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2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2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2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3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3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3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3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3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3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3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3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3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3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4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4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4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4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4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4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4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4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4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4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5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5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5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5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5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5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5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5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5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5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6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6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6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6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6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6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6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6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6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6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7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7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7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7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7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7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7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7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7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7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8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8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8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8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8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8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8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8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8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8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9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9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9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9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9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9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9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9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9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39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0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0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0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0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0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0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0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0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0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0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1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1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1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1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1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1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1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1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1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1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2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2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2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2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2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2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2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2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2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2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3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3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3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3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3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3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3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3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3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3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4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4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4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4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4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4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4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4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4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4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5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5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5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5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5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5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5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5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5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5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6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6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6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4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5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5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5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5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5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5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5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5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5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5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6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6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6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6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6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6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6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6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6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6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7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7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7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7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7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7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7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7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7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7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8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8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8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8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8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8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8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8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8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89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90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91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92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93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94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95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96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97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98_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